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2" r:id="rId2"/>
    <p:sldId id="295" r:id="rId3"/>
    <p:sldId id="298" r:id="rId4"/>
    <p:sldId id="291" r:id="rId5"/>
    <p:sldId id="292" r:id="rId6"/>
    <p:sldId id="293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94" r:id="rId21"/>
    <p:sldId id="276" r:id="rId22"/>
    <p:sldId id="278" r:id="rId23"/>
    <p:sldId id="283" r:id="rId24"/>
    <p:sldId id="279" r:id="rId25"/>
    <p:sldId id="277" r:id="rId26"/>
    <p:sldId id="280" r:id="rId27"/>
    <p:sldId id="281" r:id="rId28"/>
    <p:sldId id="282" r:id="rId29"/>
    <p:sldId id="284" r:id="rId30"/>
    <p:sldId id="287" r:id="rId31"/>
    <p:sldId id="288" r:id="rId32"/>
    <p:sldId id="296" r:id="rId33"/>
    <p:sldId id="297" r:id="rId34"/>
    <p:sldId id="25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052"/>
    <a:srgbClr val="2A2A2A"/>
    <a:srgbClr val="3E342E"/>
    <a:srgbClr val="CE955E"/>
    <a:srgbClr val="F1DF59"/>
    <a:srgbClr val="C4B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66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3A9A-AEAE-40D0-8FB8-2F422AE46789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BDF5-75DC-4856-853D-D62B23A6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3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FCA41-3DC0-48ED-AF0B-7FE9B3D9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5B7579-3889-47D8-B831-F1D88EFC2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4E43E-7AB8-41F5-B203-2AE39B87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F7668-40EE-420B-BEE4-C4C2ADA9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6F3F8-6F52-43D4-AAAC-7BD6461C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8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ACC5E-8CEE-4767-AC76-FAF0B839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D92B10-C346-4EA8-BC07-DC2FC889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863A0-62AE-4E3B-9ABA-CC41C4E1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935F-FBEC-4819-8EE7-6DF54F8B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B950F-9C7B-4F55-B0D2-B497CC62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6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8F5CE3-1941-4F9A-93B1-C465125B1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15BCA6-7070-49B3-B089-7B3F627E9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858FB-DBD6-40B3-B049-9C7B535A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98557-E0AC-47B1-ABC9-9BF5B2C2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4F4AB-FE93-4250-919E-6EA96E6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0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33AB8-EA55-447B-8748-4A4102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E0DA2-F7AF-4B1E-B5DB-CFE82959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859A-5C40-4D09-A54A-25E0ED68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ADE72-7DB9-42DD-BEF7-D4536FD9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38DFA-AAD9-47FA-939D-649B935C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BDE7-11F9-431A-927F-25477458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8BB48-EE5B-4F86-9D41-ACCC25F4D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C96A3-4F36-41A0-BBE9-437215EB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52499-6A7D-42C1-9D68-2FDAC0F1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2BE9C-F67B-4DD6-837A-BCC576A0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B50D-6054-4C51-9202-9FEAE456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38ABC-1482-4C89-B90D-22DBE79A2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FF54B6-36E0-45D5-A795-CE1CA1C00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C8880-33A1-46E2-8CB2-160EC3A6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19448A-01DA-4F85-81E7-AA891EFD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C3291-5676-4C1A-8FB9-C030F8C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959B6-45FE-4574-B12B-EC547109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C359-078D-47B2-9A25-13A14C123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80B6F-102A-47F2-8E78-AFE39989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A6B516-37E7-4136-BE22-F7ACA2A8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6A933-5630-41A7-B87E-0566DFE20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EF976D-507B-40DE-A9F1-41871788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328038-7A3D-42C6-9241-8D05BD19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92A715-0630-43AD-85EB-3870B631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0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F2D0B-CA44-415C-BB6E-4C4AA963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46F6C-C4A6-434F-B21B-1BEDC2A3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C1FEB-AE70-4E6A-9883-1DBA4C55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F1CD6-1CCD-4A09-AAF5-E7CEF539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9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AE10BE-607A-4D36-AC8E-3DD16027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489485-EA53-419E-B84E-29D9EE82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0A3FB-4F03-43A2-9CC3-D1D95CEA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5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97D5-0A41-4DB4-B06D-2F4DC5DA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D7182-00DF-486B-BCD8-5A27FEEC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82A868-62DD-4C2F-B656-0D173CAC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A88F8D-6933-419C-ADAD-C6553940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1EA9-1F07-4204-B003-BEA2A252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BF266-A25E-46B6-B87F-4F7372F6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4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1E809-9B08-41AE-AFCF-826B48D1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418D45-2283-46C0-B2B8-F3345972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534F7-B025-4BDF-A1AC-BFD426F11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3A504-62A1-4F6A-AACA-4DBE6F0E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71F26-AFE6-47B9-ADBC-62425FA3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9E084-424E-463F-8CB8-C072A8C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2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5A7710-9B3E-4600-AAEB-F3A8C910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1EECA-0FB8-4CFF-A433-B15338E3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3F38B-793F-408A-B9FB-85DD63321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59C6-0CB9-4C19-B6D8-A8400D365007}" type="datetimeFigureOut">
              <a:rPr lang="ko-KR" altLang="en-US" smtClean="0"/>
              <a:t>2019-10-20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114E9-69B1-4CD2-AEE3-28F594740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F84B9-35AE-4647-B988-AE1A4432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6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노트북, 사람, 컴퓨터, 사용중이(가) 표시된 사진&#10;&#10;자동 생성된 설명">
            <a:extLst>
              <a:ext uri="{FF2B5EF4-FFF2-40B4-BE49-F238E27FC236}">
                <a16:creationId xmlns:a16="http://schemas.microsoft.com/office/drawing/2014/main" id="{262C3158-E79C-4B36-9E49-C4F2D1648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27D9518-FC42-4047-8399-77CDCE869968}"/>
              </a:ext>
            </a:extLst>
          </p:cNvPr>
          <p:cNvGrpSpPr/>
          <p:nvPr/>
        </p:nvGrpSpPr>
        <p:grpSpPr>
          <a:xfrm>
            <a:off x="0" y="4277360"/>
            <a:ext cx="6096000" cy="2001520"/>
            <a:chOff x="0" y="985520"/>
            <a:chExt cx="6096000" cy="2001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5A48383-EF7D-458A-843A-7C9549E1C644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EB6F25-EE07-417E-8112-9C17A7056355}"/>
                </a:ext>
              </a:extLst>
            </p:cNvPr>
            <p:cNvSpPr txBox="1"/>
            <p:nvPr/>
          </p:nvSpPr>
          <p:spPr>
            <a:xfrm>
              <a:off x="142775" y="1572677"/>
              <a:ext cx="32095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Color Blast</a:t>
              </a:r>
              <a:endPara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096534-3642-4C3D-8442-CDD6E74F0528}"/>
                </a:ext>
              </a:extLst>
            </p:cNvPr>
            <p:cNvSpPr txBox="1"/>
            <p:nvPr/>
          </p:nvSpPr>
          <p:spPr>
            <a:xfrm>
              <a:off x="335280" y="11869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BF2544-71C2-408C-A54C-660105EB1C97}"/>
                </a:ext>
              </a:extLst>
            </p:cNvPr>
            <p:cNvSpPr txBox="1"/>
            <p:nvPr/>
          </p:nvSpPr>
          <p:spPr>
            <a:xfrm>
              <a:off x="142775" y="2495302"/>
              <a:ext cx="48654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#code #2015942084 #</a:t>
              </a:r>
              <a:r>
                <a:rPr lang="ko-KR" altLang="en-US" sz="2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73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391483" y="186789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Key</a:t>
            </a:r>
            <a:r>
              <a:rPr lang="ko-KR" altLang="en-US" sz="2800" dirty="0"/>
              <a:t> </a:t>
            </a:r>
            <a:r>
              <a:rPr lang="en-US" altLang="ko-KR" sz="2800" dirty="0"/>
              <a:t>Pressed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EE632-4E00-4A62-B3F2-AFD947DE7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310" y="1180743"/>
            <a:ext cx="9533379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계속 누르는 상태 함수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keyPressed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=== 은 값과 타입이 모두 같아야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true이다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!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Game.player.invincible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없어도 실행에 문제 없음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(!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!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oneShot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//총알 발사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oneShot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//한번 발사하는 상태를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바꾼다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gameover일때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누르면 초기 화면으로 돌아간다.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//웹 브라우저의 기본 동작을 막는다.(없어도 문제 발견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preventDefault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19045-5C11-421F-B31C-DD4BB9CFB4BB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62603" y="186789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Button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EC611D-F4B2-4554-B920-0C5278F95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00" y="0"/>
            <a:ext cx="6985000" cy="720197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버튼을 누르다가 땠을 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Game.oneShot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preventDefault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&lt;-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37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-&gt;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39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버튼을 눌렀을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떄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buttonDown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37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&lt;-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39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-&gt;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84BF-18FB-4F27-9694-7E306CE74F82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03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391483" y="186789"/>
            <a:ext cx="4483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Random &amp; Invincible Mode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93304-07FB-42DF-B080-935695E54878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BFF9B7-05F2-4344-BBF0-5AFAE4E88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080" y="1166842"/>
            <a:ext cx="9870440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랜덤 함수 생성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min,max를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인수로 받아서 계산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함수는 0 ~ 1까지의 실수를 반환함으로 정수로 나타내기 위해 곱하기를 한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후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Math.floor로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정수화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해야한다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최대값과 최소값의 차이가 크지 않은 경우를 위해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을 한번 더 더해준 후 정수화를 한다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floor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*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무적 모드 함수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무적으로 만들고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시간뒤에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함수를 실행 시킨다.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setTimeout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87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Collision &amp; Clear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1A6A2E-633D-49A7-84F7-A91D04A89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780" y="1430075"/>
            <a:ext cx="10891739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충돌 함수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collision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!(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((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&lt;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||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높이가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보다 작거나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||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좌표가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높이 보다 크거나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||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폭이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좌표보다 작거나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 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폭보다 크지 않으면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배경 초기화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clear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9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340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Pause &amp; </a:t>
            </a:r>
            <a:r>
              <a:rPr lang="en-US" altLang="ko-KR" sz="2800" dirty="0" err="1"/>
              <a:t>GameOver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D06FDF-9234-4305-BA5D-E94DD4094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" y="615361"/>
            <a:ext cx="11907520" cy="649408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 해제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오버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//배경을 다 지움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message2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message3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Spacebar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Again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 함수 호출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30px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sans-serif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measureText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measureText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(message2).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bold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16px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sans-serif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measureText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(message3).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45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Loop - 1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CDD59E-A906-43A4-9819-19EEE4B76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795" y="1003264"/>
            <a:ext cx="8802410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(!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//일시정지가 아니라면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배경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그리기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그리기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게임 프레임을 랜덤의 적 슈팅 스피드(30~80)로 나눈 나머지가 0이면 발사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%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currentEnemy.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(적 총알)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하나씩  그린다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플레이어 총알 그리기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Loop - 2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623B60-91F5-4614-BE7A-851C2E647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955137"/>
            <a:ext cx="8699818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무적 상태라면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0.02초 마다 한번씩 그림 깜빡이는 효과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%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터지는 효과 그리기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수만큼 그리기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//지속적으로 업데이트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updateScore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frame속도를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유지시켜준다. 일정 시간마다 함수를 호출(0.0167초)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requestAnimationFrame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3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- </a:t>
            </a:r>
            <a:r>
              <a:rPr lang="en-US" altLang="ko-KR" sz="2800" dirty="0" err="1"/>
              <a:t>Initailze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FEB1DF-DAF0-45DE-A0E7-2DB352BDE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0674" y="1706940"/>
            <a:ext cx="7340471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//가운데 위치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342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– Die &amp; Draw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2576E-726A-4314-94BB-E78F9F0A5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843" y="1166842"/>
            <a:ext cx="7455887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생명 하나를 사용하게 되면 최대 사용 가능 생명 수보다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// 작을 때까지 무적 상태 후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1증가 시킨다.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maxLives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gameOver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prototype으로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7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68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- Update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7C397-4690-445E-B5A3-90F7DFCDC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795" y="792679"/>
            <a:ext cx="8802410" cy="60016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0보다 크고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true일때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좌로 이동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폭이 게임 캔버스 폭보다 작고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frame을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10으로 나눈 나머지가 0 이고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true일때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%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===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발사된 적 총알들을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넣어 검사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적 총알이 충돌했고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player상태가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무적이 아니라면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collision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&amp;&amp; !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충돌한 총알 삭제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1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ED0432-0759-4AA5-93F6-D3402E1C1EAF}"/>
              </a:ext>
            </a:extLst>
          </p:cNvPr>
          <p:cNvSpPr txBox="1"/>
          <p:nvPr/>
        </p:nvSpPr>
        <p:spPr>
          <a:xfrm>
            <a:off x="389282" y="99556"/>
            <a:ext cx="326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목차</a:t>
            </a:r>
            <a:endParaRPr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84777-87E3-46B7-9C6D-8238FE30DB75}"/>
              </a:ext>
            </a:extLst>
          </p:cNvPr>
          <p:cNvSpPr txBox="1"/>
          <p:nvPr/>
        </p:nvSpPr>
        <p:spPr>
          <a:xfrm>
            <a:off x="2895599" y="1353671"/>
            <a:ext cx="78530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-</a:t>
            </a:r>
            <a:r>
              <a:rPr lang="ko-KR" altLang="en-US" sz="4000" dirty="0"/>
              <a:t>게임 소개</a:t>
            </a:r>
            <a:endParaRPr lang="en-US" altLang="ko-KR" sz="4000" dirty="0"/>
          </a:p>
          <a:p>
            <a:pPr marL="342900" indent="-342900">
              <a:buAutoNum type="arabicPeriod"/>
            </a:pPr>
            <a:endParaRPr lang="en-US" altLang="ko-KR" sz="4000" dirty="0"/>
          </a:p>
          <a:p>
            <a:r>
              <a:rPr lang="en-US" altLang="ko-KR" sz="4000" dirty="0"/>
              <a:t>-</a:t>
            </a:r>
            <a:r>
              <a:rPr lang="ko-KR" altLang="en-US" sz="4000" dirty="0"/>
              <a:t>자바스크립트 코드 구조</a:t>
            </a:r>
            <a:endParaRPr lang="en-US" altLang="ko-KR" sz="4000" dirty="0"/>
          </a:p>
          <a:p>
            <a:pPr marL="342900" indent="-342900">
              <a:buAutoNum type="arabicPeriod"/>
            </a:pPr>
            <a:endParaRPr lang="en-US" altLang="ko-KR" sz="4000" dirty="0"/>
          </a:p>
          <a:p>
            <a:r>
              <a:rPr lang="en-US" altLang="ko-KR" sz="4000" dirty="0"/>
              <a:t>-</a:t>
            </a:r>
            <a:r>
              <a:rPr lang="ko-KR" altLang="en-US" sz="4000" dirty="0"/>
              <a:t>코드 분석</a:t>
            </a:r>
            <a:endParaRPr lang="en-US" altLang="ko-KR" sz="4000" dirty="0"/>
          </a:p>
          <a:p>
            <a:pPr marL="342900" indent="-342900">
              <a:buAutoNum type="arabicPeriod"/>
            </a:pPr>
            <a:endParaRPr lang="en-US" altLang="ko-KR" sz="4000" dirty="0"/>
          </a:p>
          <a:p>
            <a:r>
              <a:rPr lang="en-US" altLang="ko-KR" sz="4000" dirty="0"/>
              <a:t>-</a:t>
            </a:r>
            <a:r>
              <a:rPr lang="ko-KR" altLang="en-US" sz="4000" dirty="0"/>
              <a:t>기능 변경 </a:t>
            </a:r>
            <a:r>
              <a:rPr lang="en-US" altLang="ko-KR" sz="4000" dirty="0"/>
              <a:t>&amp; </a:t>
            </a:r>
            <a:r>
              <a:rPr lang="ko-KR" altLang="en-US" sz="4000" dirty="0"/>
              <a:t>추가 사항</a:t>
            </a:r>
          </a:p>
        </p:txBody>
      </p:sp>
    </p:spTree>
    <p:extLst>
      <p:ext uri="{BB962C8B-B14F-4D97-AF65-F5344CB8AC3E}">
        <p14:creationId xmlns:p14="http://schemas.microsoft.com/office/powerpoint/2010/main" val="32539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557071" y="154705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Prototype</a:t>
            </a:r>
            <a:r>
              <a:rPr lang="ko-KR" altLang="en-US" sz="2800" dirty="0"/>
              <a:t>이란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9D47C-DF43-4C13-8516-5C5A0527D168}"/>
              </a:ext>
            </a:extLst>
          </p:cNvPr>
          <p:cNvSpPr txBox="1"/>
          <p:nvPr/>
        </p:nvSpPr>
        <p:spPr>
          <a:xfrm>
            <a:off x="284479" y="1787570"/>
            <a:ext cx="11682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sz="2400" dirty="0" err="1"/>
              <a:t>Player.prototype</a:t>
            </a:r>
            <a:r>
              <a:rPr lang="en-US" altLang="ko-KR" sz="2400" dirty="0"/>
              <a:t> </a:t>
            </a:r>
            <a:r>
              <a:rPr lang="ko-KR" altLang="en-US" sz="2400" dirty="0"/>
              <a:t>라는 </a:t>
            </a:r>
            <a:r>
              <a:rPr lang="en-US" altLang="ko-KR" sz="2400" dirty="0"/>
              <a:t>Object</a:t>
            </a:r>
            <a:r>
              <a:rPr lang="ko-KR" altLang="en-US" sz="2400" dirty="0"/>
              <a:t>가 </a:t>
            </a:r>
            <a:r>
              <a:rPr lang="ko-KR" altLang="en-US" sz="2400" dirty="0" err="1"/>
              <a:t>어딘가에</a:t>
            </a:r>
            <a:r>
              <a:rPr lang="ko-KR" altLang="en-US" sz="2400" dirty="0"/>
              <a:t> 존재하고</a:t>
            </a:r>
            <a:r>
              <a:rPr lang="en-US" altLang="ko-KR" sz="2400" dirty="0"/>
              <a:t>, Player </a:t>
            </a:r>
            <a:r>
              <a:rPr lang="ko-KR" altLang="en-US" sz="2400" dirty="0"/>
              <a:t>함수로부터 생성된 객체들은</a:t>
            </a:r>
            <a:r>
              <a:rPr lang="en-US" altLang="ko-KR" sz="2400" dirty="0"/>
              <a:t>(</a:t>
            </a:r>
            <a:r>
              <a:rPr lang="en-US" altLang="ko-KR" sz="2400" dirty="0" err="1"/>
              <a:t>update,draw</a:t>
            </a:r>
            <a:r>
              <a:rPr lang="en-US" altLang="ko-KR" sz="2400" dirty="0"/>
              <a:t> </a:t>
            </a:r>
            <a:r>
              <a:rPr lang="ko-KR" altLang="en-US" sz="2400" dirty="0"/>
              <a:t>등</a:t>
            </a:r>
            <a:r>
              <a:rPr lang="en-US" altLang="ko-KR" sz="2400" dirty="0"/>
              <a:t>) </a:t>
            </a:r>
            <a:r>
              <a:rPr lang="ko-KR" altLang="en-US" sz="2400" dirty="0" err="1"/>
              <a:t>어딘가에</a:t>
            </a:r>
            <a:r>
              <a:rPr lang="ko-KR" altLang="en-US" sz="2400" dirty="0"/>
              <a:t> 존재하는 </a:t>
            </a:r>
            <a:r>
              <a:rPr lang="en-US" altLang="ko-KR" sz="2400" dirty="0"/>
              <a:t>Object</a:t>
            </a:r>
            <a:r>
              <a:rPr lang="ko-KR" altLang="en-US" sz="2400" dirty="0"/>
              <a:t>에 들어있는 값을 모두 갖다 쓸 수 있습니다</a:t>
            </a:r>
            <a:r>
              <a:rPr lang="en-US" altLang="ko-KR" sz="2400" dirty="0"/>
              <a:t>.</a:t>
            </a:r>
          </a:p>
          <a:p>
            <a:br>
              <a:rPr lang="en-US" altLang="ko-KR" sz="2400" dirty="0"/>
            </a:br>
            <a:r>
              <a:rPr lang="ko-KR" altLang="en-US" sz="2400" dirty="0"/>
              <a:t>즉</a:t>
            </a:r>
            <a:r>
              <a:rPr lang="en-US" altLang="ko-KR" sz="2400" dirty="0"/>
              <a:t>, update </a:t>
            </a:r>
            <a:r>
              <a:rPr lang="ko-KR" altLang="en-US" sz="2400" dirty="0"/>
              <a:t>와 </a:t>
            </a:r>
            <a:r>
              <a:rPr lang="en-US" altLang="ko-KR" sz="2400" dirty="0"/>
              <a:t>draw </a:t>
            </a:r>
            <a:r>
              <a:rPr lang="ko-KR" altLang="en-US" sz="2400" dirty="0"/>
              <a:t>같은 객체들을 </a:t>
            </a:r>
            <a:r>
              <a:rPr lang="ko-KR" altLang="en-US" sz="2400" dirty="0" err="1"/>
              <a:t>어딘가에</a:t>
            </a:r>
            <a:r>
              <a:rPr lang="ko-KR" altLang="en-US" sz="2400" dirty="0"/>
              <a:t> 있는 빈 공간에 넣어 놓고 공유해서 사용하는 것이 가능하다는 것입니다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CE6B0-F133-459A-A992-9A374B2991E2}"/>
              </a:ext>
            </a:extLst>
          </p:cNvPr>
          <p:cNvSpPr txBox="1"/>
          <p:nvPr/>
        </p:nvSpPr>
        <p:spPr>
          <a:xfrm>
            <a:off x="273895" y="1325905"/>
            <a:ext cx="3208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상속과 비슷한 개념</a:t>
            </a:r>
          </a:p>
        </p:txBody>
      </p:sp>
    </p:spTree>
    <p:extLst>
      <p:ext uri="{BB962C8B-B14F-4D97-AF65-F5344CB8AC3E}">
        <p14:creationId xmlns:p14="http://schemas.microsoft.com/office/powerpoint/2010/main" val="203217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46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Player - Shoot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A0012-A79D-48A9-9C10-CB56FCEBB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2313347"/>
            <a:ext cx="8610049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총알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생성후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총알 수 1증가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6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35228A-D874-440A-A632-8F81C2AF8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53" y="1028343"/>
            <a:ext cx="10456709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화면 내의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x좌표에서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위치에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*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속도로 아래로 내려옴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//생성된 적의 수를 업데이트 해준다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enemyIndex번째에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적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생성후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1 증가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shootingSpeed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0 ~ 1 까지의 실수들이 0.5보다 작으면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반환하여 왼쪽으로 움직임 크면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반환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&lt;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0.5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?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랜덤한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색상 설정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hsl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360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+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 60%, 50%)"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86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– Draw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184C2-BFAB-4A36-9D06-8443417A4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345" y="2828835"/>
            <a:ext cx="8554622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7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- Update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D6E75C-C92F-44E7-A87E-BD44694D3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4295" y="209788"/>
            <a:ext cx="6135013" cy="649408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//점점 밑으로 내려옴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//계속 가다가 벽을 만나면 오른쪽으로 이동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//점점 밑으로 내려옴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//벽을 만나면 왼쪽으로 이동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movingLeft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//플레이어의 총알이 움직이는 적에게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충돌시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collision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currentBullet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죽음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//플레이어 총알 삭제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29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3921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Bullet – Draw &amp; Update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C37757-8788-45BC-8A8A-F9E3D1FD6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852" y="710009"/>
            <a:ext cx="7455887" cy="61863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//총알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이동 동작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위로 움직임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화면을 넘어가면 삭제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64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- Die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A960B0-EC70-4C74-B090-B968861C3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1305341"/>
            <a:ext cx="8725466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explode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//터지는 효과 함수 호출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//현재 살아있는 적의 수가 1이상이면 적 - 1 을 하고 아니면 0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?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살아있는 적의 수가 최대 적수 보다 작으면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maxEnemies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살아있는 적의 수를 늘인다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setTimeout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//일정 시간마다 함수 실행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생성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//2초마다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28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4974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– </a:t>
            </a:r>
            <a:r>
              <a:rPr lang="ko-KR" altLang="en-US" sz="2800" dirty="0"/>
              <a:t>터지는 효과 </a:t>
            </a:r>
            <a:r>
              <a:rPr lang="en-US" altLang="ko-KR" sz="2800" dirty="0"/>
              <a:t>&amp; Shoot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BFC89-2520-49A6-8360-B04D45B04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83" y="1859339"/>
            <a:ext cx="8032968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explode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maxParticles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//10개의 입자 생성 적의 (현재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적의 폭)/2 ,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, 색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현재 적 위치의 총알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x좌표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 폭)/2 , 색깔 지정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2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Enemy - Bullet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84D4B-9A98-4A73-ABCB-0C332BF69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263" y="1582340"/>
            <a:ext cx="7455887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적 총알 이동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//총알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canvas크기를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넘어가면 삭제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05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6135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Particle (</a:t>
            </a:r>
            <a:r>
              <a:rPr lang="ko-KR" altLang="en-US" sz="2800" dirty="0"/>
              <a:t>터질 때의 입자들</a:t>
            </a:r>
            <a:r>
              <a:rPr lang="en-US" altLang="ko-KR" sz="2800" dirty="0"/>
              <a:t>) – Initialize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2AEBDB-3CE9-4391-8D47-FCDB72FE3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832" y="1443841"/>
            <a:ext cx="5609228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//입자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random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입자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||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orange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this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//생성되면 1 증가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gravity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.05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//떨어지는 빠르기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0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405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기능 변경 </a:t>
            </a:r>
            <a:r>
              <a:rPr lang="en-US" altLang="ko-KR" sz="2800" dirty="0"/>
              <a:t>&amp; </a:t>
            </a:r>
            <a:r>
              <a:rPr lang="ko-KR" altLang="en-US" sz="2800"/>
              <a:t>추가할 사항</a:t>
            </a:r>
            <a:endParaRPr lang="en-US" altLang="ko-KR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Upgrade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26AE9-4646-4F7F-A63E-8FD1A7744CFC}"/>
              </a:ext>
            </a:extLst>
          </p:cNvPr>
          <p:cNvSpPr txBox="1"/>
          <p:nvPr/>
        </p:nvSpPr>
        <p:spPr>
          <a:xfrm>
            <a:off x="1151965" y="1147482"/>
            <a:ext cx="988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6DBC8-8BC8-4252-ABEA-7C040FC4818C}"/>
              </a:ext>
            </a:extLst>
          </p:cNvPr>
          <p:cNvSpPr txBox="1"/>
          <p:nvPr/>
        </p:nvSpPr>
        <p:spPr>
          <a:xfrm>
            <a:off x="673605" y="833718"/>
            <a:ext cx="10388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캔버스 크기</a:t>
            </a:r>
            <a:r>
              <a:rPr lang="en-US" altLang="ko-KR" dirty="0"/>
              <a:t>	    : 960px , 540px -&gt; 1000px , 750px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최대 적 수</a:t>
            </a:r>
            <a:r>
              <a:rPr lang="en-US" altLang="ko-KR" dirty="0"/>
              <a:t>	    : 6 -&gt; 12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방향키 좌</a:t>
            </a:r>
            <a:r>
              <a:rPr lang="en-US" altLang="ko-KR" dirty="0"/>
              <a:t>,</a:t>
            </a:r>
            <a:r>
              <a:rPr lang="ko-KR" altLang="en-US" dirty="0"/>
              <a:t>우 </a:t>
            </a:r>
            <a:r>
              <a:rPr lang="en-US" altLang="ko-KR" dirty="0"/>
              <a:t>(A,S) -&gt; </a:t>
            </a:r>
            <a:r>
              <a:rPr lang="ko-KR" altLang="en-US" dirty="0"/>
              <a:t>방향키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대각선 </a:t>
            </a:r>
            <a:r>
              <a:rPr lang="en-US" altLang="ko-KR" dirty="0"/>
              <a:t>(W, S)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총알</a:t>
            </a:r>
            <a:r>
              <a:rPr lang="en-US" altLang="ko-KR" dirty="0"/>
              <a:t>, </a:t>
            </a:r>
            <a:r>
              <a:rPr lang="ko-KR" altLang="en-US" dirty="0"/>
              <a:t>적 그림</a:t>
            </a:r>
            <a:r>
              <a:rPr lang="en-US" altLang="ko-KR" dirty="0"/>
              <a:t>-&gt; </a:t>
            </a:r>
            <a:r>
              <a:rPr lang="ko-KR" altLang="en-US" dirty="0"/>
              <a:t>이미지로 변경</a:t>
            </a:r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남은 생명 수 흰색 </a:t>
            </a:r>
            <a:r>
              <a:rPr lang="en-US" altLang="ko-KR" dirty="0"/>
              <a:t>-&gt; </a:t>
            </a:r>
            <a:r>
              <a:rPr lang="ko-KR" altLang="en-US" dirty="0"/>
              <a:t>빨간색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무적 시간 </a:t>
            </a:r>
            <a:r>
              <a:rPr lang="en-US" altLang="ko-KR" dirty="0"/>
              <a:t>2</a:t>
            </a:r>
            <a:r>
              <a:rPr lang="ko-KR" altLang="en-US" dirty="0"/>
              <a:t>초 </a:t>
            </a:r>
            <a:r>
              <a:rPr lang="en-US" altLang="ko-KR" dirty="0"/>
              <a:t>-&gt; 0.5</a:t>
            </a:r>
            <a:r>
              <a:rPr lang="ko-KR" altLang="en-US" dirty="0"/>
              <a:t>초 변경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클릭 일시 정지</a:t>
            </a:r>
            <a:r>
              <a:rPr lang="en-US" altLang="ko-KR" dirty="0"/>
              <a:t>-&gt; Enter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왼쪽 상단의 점수 </a:t>
            </a:r>
            <a:r>
              <a:rPr lang="en-US" altLang="ko-KR" dirty="0"/>
              <a:t>-&gt; </a:t>
            </a:r>
            <a:r>
              <a:rPr lang="ko-KR" altLang="en-US" dirty="0"/>
              <a:t>오른쪽 상단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스페이스바 누르면 다시 시작 </a:t>
            </a:r>
            <a:r>
              <a:rPr lang="en-US" altLang="ko-KR" dirty="0"/>
              <a:t>-&gt; Enter</a:t>
            </a:r>
            <a:r>
              <a:rPr lang="ko-KR" altLang="en-US" dirty="0"/>
              <a:t>누르면 다시 시작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88C2F-D8DF-4AD8-B21F-12BCEA84F9E8}"/>
              </a:ext>
            </a:extLst>
          </p:cNvPr>
          <p:cNvSpPr txBox="1"/>
          <p:nvPr/>
        </p:nvSpPr>
        <p:spPr>
          <a:xfrm>
            <a:off x="673605" y="4009804"/>
            <a:ext cx="10437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시작 화면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BGM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배경 화면 위에서 아래로 움직이는 것처럼 보이게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총알 발사 소리</a:t>
            </a:r>
            <a:r>
              <a:rPr lang="en-US" altLang="ko-KR" dirty="0"/>
              <a:t>, </a:t>
            </a:r>
            <a:r>
              <a:rPr lang="ko-KR" altLang="en-US" dirty="0"/>
              <a:t>폭발 소리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적과 부딪치면 죽음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최고 점수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적이 밑으로 다 내려가면 죽음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적과 부딪치면 죽음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8" name="그림 7" descr="실내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95F45757-AE5C-427C-B36F-C64875EEA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32" y="967994"/>
            <a:ext cx="5095468" cy="50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0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5336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Particle – Draw   &amp;    </a:t>
            </a:r>
            <a:r>
              <a:rPr lang="en-US" altLang="ko-KR" sz="2800" dirty="0" err="1"/>
              <a:t>Game.init</a:t>
            </a:r>
            <a:r>
              <a:rPr lang="en-US" altLang="ko-KR" sz="2800" dirty="0"/>
              <a:t>()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54552-0205-4E40-B246-528BB5993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926" y="1170581"/>
            <a:ext cx="7571303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prototype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draw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좌표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gravity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//떨어지는 속도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*=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.89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fillStyle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fillRect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//일정 이상 커지면 삭제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maxlife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init호출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}(</a:t>
            </a:r>
            <a:r>
              <a:rPr kumimoji="0" lang="ko-KR" altLang="ko-KR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99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287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기능 변경 </a:t>
            </a:r>
            <a:r>
              <a:rPr lang="en-US" altLang="ko-KR" sz="2800" dirty="0"/>
              <a:t>&amp; </a:t>
            </a:r>
            <a:r>
              <a:rPr lang="ko-KR" altLang="en-US" sz="2800" dirty="0"/>
              <a:t>추가</a:t>
            </a:r>
            <a:endParaRPr lang="en-US" altLang="ko-KR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Upgrade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26AE9-4646-4F7F-A63E-8FD1A7744CFC}"/>
              </a:ext>
            </a:extLst>
          </p:cNvPr>
          <p:cNvSpPr txBox="1"/>
          <p:nvPr/>
        </p:nvSpPr>
        <p:spPr>
          <a:xfrm>
            <a:off x="1151965" y="1147482"/>
            <a:ext cx="988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6DBC8-8BC8-4252-ABEA-7C040FC4818C}"/>
              </a:ext>
            </a:extLst>
          </p:cNvPr>
          <p:cNvSpPr txBox="1"/>
          <p:nvPr/>
        </p:nvSpPr>
        <p:spPr>
          <a:xfrm>
            <a:off x="673605" y="833718"/>
            <a:ext cx="10388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캔버스 크기</a:t>
            </a:r>
            <a:r>
              <a:rPr lang="en-US" altLang="ko-KR" dirty="0"/>
              <a:t>	    : 960px , 540px -&gt; 1000px , 750px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최대 적 수</a:t>
            </a:r>
            <a:r>
              <a:rPr lang="en-US" altLang="ko-KR" dirty="0"/>
              <a:t>	    : 6 -&gt; 12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방향키 좌</a:t>
            </a:r>
            <a:r>
              <a:rPr lang="en-US" altLang="ko-KR" dirty="0"/>
              <a:t>,</a:t>
            </a:r>
            <a:r>
              <a:rPr lang="ko-KR" altLang="en-US" dirty="0"/>
              <a:t>우 </a:t>
            </a:r>
            <a:r>
              <a:rPr lang="en-US" altLang="ko-KR" dirty="0"/>
              <a:t>(A,S) -&gt; </a:t>
            </a:r>
            <a:r>
              <a:rPr lang="ko-KR" altLang="en-US" dirty="0"/>
              <a:t>방향키 상</a:t>
            </a:r>
            <a:r>
              <a:rPr lang="en-US" altLang="ko-KR" dirty="0"/>
              <a:t>,</a:t>
            </a:r>
            <a:r>
              <a:rPr lang="ko-KR" altLang="en-US" dirty="0"/>
              <a:t>하</a:t>
            </a:r>
            <a:r>
              <a:rPr lang="en-US" altLang="ko-KR" dirty="0"/>
              <a:t>,</a:t>
            </a:r>
            <a:r>
              <a:rPr lang="ko-KR" altLang="en-US" dirty="0"/>
              <a:t>대각선 </a:t>
            </a:r>
            <a:r>
              <a:rPr lang="en-US" altLang="ko-KR" dirty="0"/>
              <a:t>(W, S)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총알</a:t>
            </a:r>
            <a:r>
              <a:rPr lang="en-US" altLang="ko-KR" dirty="0"/>
              <a:t>, </a:t>
            </a:r>
            <a:r>
              <a:rPr lang="ko-KR" altLang="en-US" dirty="0"/>
              <a:t>적 그림</a:t>
            </a:r>
            <a:r>
              <a:rPr lang="en-US" altLang="ko-KR" dirty="0"/>
              <a:t>-&gt; </a:t>
            </a:r>
            <a:r>
              <a:rPr lang="ko-KR" altLang="en-US" dirty="0"/>
              <a:t>이미지로 변경</a:t>
            </a:r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남은 생명 수 흰색 </a:t>
            </a:r>
            <a:r>
              <a:rPr lang="en-US" altLang="ko-KR" dirty="0"/>
              <a:t>-&gt; </a:t>
            </a:r>
            <a:r>
              <a:rPr lang="ko-KR" altLang="en-US" dirty="0"/>
              <a:t>빨간색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무적 시간 </a:t>
            </a:r>
            <a:r>
              <a:rPr lang="en-US" altLang="ko-KR" dirty="0"/>
              <a:t>2</a:t>
            </a:r>
            <a:r>
              <a:rPr lang="ko-KR" altLang="en-US" dirty="0"/>
              <a:t>초 </a:t>
            </a:r>
            <a:r>
              <a:rPr lang="en-US" altLang="ko-KR" dirty="0"/>
              <a:t>-&gt; 0.5</a:t>
            </a:r>
            <a:r>
              <a:rPr lang="ko-KR" altLang="en-US" dirty="0"/>
              <a:t>초 변경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클릭 일시 정지</a:t>
            </a:r>
            <a:r>
              <a:rPr lang="en-US" altLang="ko-KR" dirty="0"/>
              <a:t>-&gt; Enter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왼쪽 상단의 점수 </a:t>
            </a:r>
            <a:r>
              <a:rPr lang="en-US" altLang="ko-KR" dirty="0"/>
              <a:t>-&gt; </a:t>
            </a:r>
            <a:r>
              <a:rPr lang="ko-KR" altLang="en-US" dirty="0"/>
              <a:t>오른쪽 상단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스페이스바 누르면 다시 시작 </a:t>
            </a:r>
            <a:r>
              <a:rPr lang="en-US" altLang="ko-KR" dirty="0"/>
              <a:t>-&gt; Enter</a:t>
            </a:r>
            <a:r>
              <a:rPr lang="ko-KR" altLang="en-US" dirty="0"/>
              <a:t>누르면 다시 시작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88C2F-D8DF-4AD8-B21F-12BCEA84F9E8}"/>
              </a:ext>
            </a:extLst>
          </p:cNvPr>
          <p:cNvSpPr txBox="1"/>
          <p:nvPr/>
        </p:nvSpPr>
        <p:spPr>
          <a:xfrm>
            <a:off x="673605" y="4009804"/>
            <a:ext cx="10437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시작 화면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BGM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배경 화면 위에서 아래로 움직이는 것처럼 보이게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총알 발사 소리</a:t>
            </a:r>
            <a:r>
              <a:rPr lang="en-US" altLang="ko-KR" dirty="0"/>
              <a:t>, </a:t>
            </a:r>
            <a:r>
              <a:rPr lang="ko-KR" altLang="en-US" dirty="0"/>
              <a:t>폭발 소리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적과 부딪치면 죽음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최고 점수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적이 밑으로 다 내려가면 죽음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적과 부딪치면 죽음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8" name="그림 7" descr="실내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95F45757-AE5C-427C-B36F-C64875EEA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32" y="967994"/>
            <a:ext cx="5095468" cy="50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9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94679-19D6-4585-B603-D8B89EEC8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562922"/>
            <a:ext cx="11907520" cy="57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428037-EC57-4E70-B62C-F50ECCEDB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574675"/>
            <a:ext cx="1190752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3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실외, 하늘, 나무이(가) 표시된 사진&#10;&#10;자동 생성된 설명">
            <a:extLst>
              <a:ext uri="{FF2B5EF4-FFF2-40B4-BE49-F238E27FC236}">
                <a16:creationId xmlns:a16="http://schemas.microsoft.com/office/drawing/2014/main" id="{8F87EA5C-6CE4-4875-8BB8-DCF800A4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9DA3DD8-ADD6-404A-A1BC-697CB459A276}"/>
              </a:ext>
            </a:extLst>
          </p:cNvPr>
          <p:cNvGrpSpPr/>
          <p:nvPr/>
        </p:nvGrpSpPr>
        <p:grpSpPr>
          <a:xfrm>
            <a:off x="1239520" y="2489200"/>
            <a:ext cx="4700326" cy="1692364"/>
            <a:chOff x="1239520" y="2336800"/>
            <a:chExt cx="4700326" cy="16923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500CE-E44E-4BEB-A8C4-513FA8F77D49}"/>
                </a:ext>
              </a:extLst>
            </p:cNvPr>
            <p:cNvSpPr txBox="1"/>
            <p:nvPr/>
          </p:nvSpPr>
          <p:spPr>
            <a:xfrm>
              <a:off x="1239520" y="2828835"/>
              <a:ext cx="47003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/>
                <a:t>감사합니다</a:t>
              </a:r>
              <a:r>
                <a:rPr lang="en-US" altLang="ko-KR" sz="7200" b="1" dirty="0"/>
                <a:t>!</a:t>
              </a:r>
              <a:endParaRPr lang="ko-KR" altLang="en-US" sz="72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4C24CB-8F42-4ED4-B1BA-8552AA9AD19F}"/>
                </a:ext>
              </a:extLst>
            </p:cNvPr>
            <p:cNvSpPr txBox="1"/>
            <p:nvPr/>
          </p:nvSpPr>
          <p:spPr>
            <a:xfrm>
              <a:off x="1239520" y="2336800"/>
              <a:ext cx="1467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Thank You!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974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Upgrade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26AE9-4646-4F7F-A63E-8FD1A7744CFC}"/>
              </a:ext>
            </a:extLst>
          </p:cNvPr>
          <p:cNvSpPr txBox="1"/>
          <p:nvPr/>
        </p:nvSpPr>
        <p:spPr>
          <a:xfrm>
            <a:off x="1151965" y="1147482"/>
            <a:ext cx="988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 descr="실내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53454587-C680-475A-994E-3E8A65153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723010"/>
            <a:ext cx="11907520" cy="5544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4C5D4-AF4B-410E-A5DA-4FEE72987E4D}"/>
              </a:ext>
            </a:extLst>
          </p:cNvPr>
          <p:cNvSpPr txBox="1"/>
          <p:nvPr/>
        </p:nvSpPr>
        <p:spPr>
          <a:xfrm>
            <a:off x="1557204" y="132459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시작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BB6C3B-A26C-4A80-BD70-3A25D91E3341}"/>
              </a:ext>
            </a:extLst>
          </p:cNvPr>
          <p:cNvSpPr/>
          <p:nvPr/>
        </p:nvSpPr>
        <p:spPr>
          <a:xfrm>
            <a:off x="2680447" y="723010"/>
            <a:ext cx="932329" cy="6556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200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5F7333-ACCE-4425-8984-E52406BEBA93}"/>
              </a:ext>
            </a:extLst>
          </p:cNvPr>
          <p:cNvSpPr txBox="1"/>
          <p:nvPr/>
        </p:nvSpPr>
        <p:spPr>
          <a:xfrm>
            <a:off x="386080" y="2097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Upgrade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26AE9-4646-4F7F-A63E-8FD1A7744CFC}"/>
              </a:ext>
            </a:extLst>
          </p:cNvPr>
          <p:cNvSpPr txBox="1"/>
          <p:nvPr/>
        </p:nvSpPr>
        <p:spPr>
          <a:xfrm>
            <a:off x="1151965" y="1147482"/>
            <a:ext cx="988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 descr="실내, 모니터, 화면, 노트북이(가) 표시된 사진&#10;&#10;자동 생성된 설명">
            <a:extLst>
              <a:ext uri="{FF2B5EF4-FFF2-40B4-BE49-F238E27FC236}">
                <a16:creationId xmlns:a16="http://schemas.microsoft.com/office/drawing/2014/main" id="{03E954D7-F046-48BC-9998-2AD55FAC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827167"/>
            <a:ext cx="11805920" cy="5527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4874F8-B3D6-4BBE-AE6A-8308D7E92473}"/>
              </a:ext>
            </a:extLst>
          </p:cNvPr>
          <p:cNvSpPr txBox="1"/>
          <p:nvPr/>
        </p:nvSpPr>
        <p:spPr>
          <a:xfrm>
            <a:off x="1557204" y="132459"/>
            <a:ext cx="2860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Game Over </a:t>
            </a:r>
            <a:r>
              <a:rPr lang="ko-KR" altLang="en-US" sz="2800" dirty="0"/>
              <a:t>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B8C361-C8A0-4909-A9CF-74D5D67482DF}"/>
              </a:ext>
            </a:extLst>
          </p:cNvPr>
          <p:cNvSpPr/>
          <p:nvPr/>
        </p:nvSpPr>
        <p:spPr>
          <a:xfrm>
            <a:off x="2671483" y="784774"/>
            <a:ext cx="932329" cy="6556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1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Script.js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ED0432-0759-4AA5-93F6-D3402E1C1EAF}"/>
              </a:ext>
            </a:extLst>
          </p:cNvPr>
          <p:cNvSpPr txBox="1"/>
          <p:nvPr/>
        </p:nvSpPr>
        <p:spPr>
          <a:xfrm>
            <a:off x="1749564" y="132844"/>
            <a:ext cx="326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구조</a:t>
            </a:r>
            <a:endParaRPr lang="en-US" altLang="ko-KR" sz="28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40F11-D707-48BC-90B1-D31A671BAA11}"/>
              </a:ext>
            </a:extLst>
          </p:cNvPr>
          <p:cNvSpPr/>
          <p:nvPr/>
        </p:nvSpPr>
        <p:spPr>
          <a:xfrm>
            <a:off x="1017021" y="1065893"/>
            <a:ext cx="10378108" cy="5383033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13E2A-96EF-465B-8341-EBDFACD5E6FC}"/>
              </a:ext>
            </a:extLst>
          </p:cNvPr>
          <p:cNvSpPr/>
          <p:nvPr/>
        </p:nvSpPr>
        <p:spPr>
          <a:xfrm>
            <a:off x="1192981" y="710825"/>
            <a:ext cx="1113165" cy="78792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 err="1">
                <a:solidFill>
                  <a:srgbClr val="CC783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lang="ko-KR" altLang="ko-KR" dirty="0">
                <a:solidFill>
                  <a:srgbClr val="CC783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ko-KR" dirty="0">
                <a:solidFill>
                  <a:srgbClr val="A9B7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ko-KR" dirty="0" err="1">
                <a:solidFill>
                  <a:srgbClr val="A9B7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lang="ko-KR" altLang="ko-KR" dirty="0">
                <a:solidFill>
                  <a:srgbClr val="A9B7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F7B3A8-BC53-4F7C-9885-D447C7CFE1E4}"/>
              </a:ext>
            </a:extLst>
          </p:cNvPr>
          <p:cNvSpPr/>
          <p:nvPr/>
        </p:nvSpPr>
        <p:spPr>
          <a:xfrm>
            <a:off x="1477637" y="1789270"/>
            <a:ext cx="6773850" cy="36933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403A0-587F-48B4-BA30-7148BAD8E419}"/>
              </a:ext>
            </a:extLst>
          </p:cNvPr>
          <p:cNvSpPr/>
          <p:nvPr/>
        </p:nvSpPr>
        <p:spPr>
          <a:xfrm>
            <a:off x="1581504" y="1556188"/>
            <a:ext cx="1113165" cy="46616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 err="1">
                <a:solidFill>
                  <a:srgbClr val="CC783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lang="ko-KR" altLang="ko-KR" dirty="0">
                <a:solidFill>
                  <a:srgbClr val="CC783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ko-KR" dirty="0" err="1">
                <a:solidFill>
                  <a:srgbClr val="A9B7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lang="ko-KR" altLang="ko-KR" dirty="0">
                <a:solidFill>
                  <a:srgbClr val="A9B7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D3C8B9-64B9-4AE3-AAE6-20278A13A21D}"/>
              </a:ext>
            </a:extLst>
          </p:cNvPr>
          <p:cNvSpPr/>
          <p:nvPr/>
        </p:nvSpPr>
        <p:spPr>
          <a:xfrm>
            <a:off x="1803086" y="2508393"/>
            <a:ext cx="2924568" cy="17375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this.screen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this.binding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this.Player</a:t>
            </a:r>
            <a:r>
              <a:rPr lang="en-US" altLang="ko-KR" dirty="0">
                <a:solidFill>
                  <a:schemeClr val="tx1"/>
                </a:solidFill>
              </a:rPr>
              <a:t> = new Player();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this.loop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85A19D-3C54-4059-8FA7-D4EE8F312546}"/>
              </a:ext>
            </a:extLst>
          </p:cNvPr>
          <p:cNvSpPr/>
          <p:nvPr/>
        </p:nvSpPr>
        <p:spPr>
          <a:xfrm>
            <a:off x="1987994" y="2275310"/>
            <a:ext cx="738813" cy="4661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 err="1">
                <a:solidFill>
                  <a:srgbClr val="FFC66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8D0619-2B73-4300-9D43-6C909ACCA2F6}"/>
              </a:ext>
            </a:extLst>
          </p:cNvPr>
          <p:cNvSpPr txBox="1"/>
          <p:nvPr/>
        </p:nvSpPr>
        <p:spPr>
          <a:xfrm>
            <a:off x="8251487" y="2404296"/>
            <a:ext cx="3143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var Player = function() {...};</a:t>
            </a:r>
          </a:p>
          <a:p>
            <a:endParaRPr lang="en-US" altLang="ko-KR" dirty="0"/>
          </a:p>
          <a:p>
            <a:r>
              <a:rPr lang="en-US" altLang="ko-KR" dirty="0"/>
              <a:t>var </a:t>
            </a:r>
            <a:r>
              <a:rPr lang="en-US" altLang="ko-KR" dirty="0" err="1"/>
              <a:t>Bulllet</a:t>
            </a:r>
            <a:r>
              <a:rPr lang="en-US" altLang="ko-KR" dirty="0"/>
              <a:t> = function() {…};</a:t>
            </a:r>
          </a:p>
          <a:p>
            <a:endParaRPr lang="en-US" altLang="ko-KR" dirty="0"/>
          </a:p>
          <a:p>
            <a:r>
              <a:rPr lang="en-US" altLang="ko-KR" dirty="0"/>
              <a:t>Var Enemy = function() {...}</a:t>
            </a:r>
          </a:p>
          <a:p>
            <a:r>
              <a:rPr lang="en-US" altLang="ko-KR" dirty="0"/>
              <a:t>;</a:t>
            </a:r>
          </a:p>
          <a:p>
            <a:r>
              <a:rPr lang="en-US" altLang="ko-KR" dirty="0"/>
              <a:t>var Particle = function() {...};</a:t>
            </a:r>
          </a:p>
          <a:p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C1C593-B63F-4CB5-B302-194C54420FBF}"/>
              </a:ext>
            </a:extLst>
          </p:cNvPr>
          <p:cNvSpPr txBox="1"/>
          <p:nvPr/>
        </p:nvSpPr>
        <p:spPr>
          <a:xfrm>
            <a:off x="9568011" y="4410492"/>
            <a:ext cx="82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32CA2-E0D8-4FBF-81A5-350B7775BC59}"/>
              </a:ext>
            </a:extLst>
          </p:cNvPr>
          <p:cNvSpPr txBox="1"/>
          <p:nvPr/>
        </p:nvSpPr>
        <p:spPr>
          <a:xfrm>
            <a:off x="4977450" y="1917502"/>
            <a:ext cx="29245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binding : function(){…};</a:t>
            </a:r>
          </a:p>
          <a:p>
            <a:endParaRPr lang="en-US" altLang="ko-KR" dirty="0"/>
          </a:p>
          <a:p>
            <a:r>
              <a:rPr lang="en-US" altLang="ko-KR" dirty="0"/>
              <a:t>collision : function(){…};</a:t>
            </a:r>
          </a:p>
          <a:p>
            <a:endParaRPr lang="ko-KR" altLang="en-US" dirty="0"/>
          </a:p>
          <a:p>
            <a:r>
              <a:rPr lang="en-US" altLang="ko-KR" dirty="0"/>
              <a:t>pause : function(){…};</a:t>
            </a:r>
          </a:p>
          <a:p>
            <a:endParaRPr lang="ko-KR" altLang="en-US" dirty="0"/>
          </a:p>
          <a:p>
            <a:r>
              <a:rPr lang="en-US" altLang="ko-KR" dirty="0" err="1"/>
              <a:t>gameOver</a:t>
            </a:r>
            <a:r>
              <a:rPr lang="en-US" altLang="ko-KR" dirty="0"/>
              <a:t> : function(){…};</a:t>
            </a:r>
          </a:p>
          <a:p>
            <a:endParaRPr lang="ko-KR" altLang="en-US" dirty="0"/>
          </a:p>
          <a:p>
            <a:r>
              <a:rPr lang="en-US" altLang="ko-KR" dirty="0"/>
              <a:t>clicked : function(){…};</a:t>
            </a:r>
          </a:p>
          <a:p>
            <a:endParaRPr lang="en-US" altLang="ko-KR" dirty="0"/>
          </a:p>
          <a:p>
            <a:r>
              <a:rPr lang="en-US" altLang="ko-KR" dirty="0"/>
              <a:t>loop : function(){…};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210331-75E6-4E86-B78B-5E74BD1649DA}"/>
              </a:ext>
            </a:extLst>
          </p:cNvPr>
          <p:cNvSpPr txBox="1"/>
          <p:nvPr/>
        </p:nvSpPr>
        <p:spPr>
          <a:xfrm>
            <a:off x="8727706" y="5735056"/>
            <a:ext cx="2830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Game.init</a:t>
            </a:r>
            <a:r>
              <a:rPr lang="en-US" altLang="ko-KR" sz="2400" dirty="0"/>
              <a:t>();</a:t>
            </a:r>
            <a:endParaRPr lang="ko-KR" altLang="en-US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31539B-4E3A-4FB8-B840-594AE49D5326}"/>
              </a:ext>
            </a:extLst>
          </p:cNvPr>
          <p:cNvSpPr txBox="1"/>
          <p:nvPr/>
        </p:nvSpPr>
        <p:spPr>
          <a:xfrm>
            <a:off x="3130339" y="4093157"/>
            <a:ext cx="987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015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2447FB6-C3BC-4743-B511-138011CEA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483" y="801384"/>
            <a:ext cx="10007600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파라미터로 받아오는 함수를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만듬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//초기 설정 함수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자바스크립트에서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자바의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this와는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조금 다르다.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// 함수 실행에서의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전역 객체이며 웹 브라우저에서 전역 객체는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window이다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// 전역객체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c라는 속성을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document.getElementById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 추가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getElementById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ctx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getContext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"2d"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rgba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(20,20,20,.7)"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//배경색 지정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- 검은색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//배열 생성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[]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		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//터지는 효과를 위한 배열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ED0432-0759-4AA5-93F6-D3402E1C1EAF}"/>
              </a:ext>
            </a:extLst>
          </p:cNvPr>
          <p:cNvSpPr txBox="1"/>
          <p:nvPr/>
        </p:nvSpPr>
        <p:spPr>
          <a:xfrm>
            <a:off x="1493083" y="87868"/>
            <a:ext cx="9608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Window &amp; Init</a:t>
            </a:r>
            <a:r>
              <a:rPr lang="en-US" altLang="ko-KR" dirty="0"/>
              <a:t>(</a:t>
            </a:r>
            <a:r>
              <a:rPr lang="ko-KR" altLang="en-US" dirty="0"/>
              <a:t>변수 선언 </a:t>
            </a:r>
            <a:r>
              <a:rPr lang="en-US" altLang="ko-KR" dirty="0"/>
              <a:t>&amp; loop</a:t>
            </a:r>
            <a:r>
              <a:rPr lang="ko-KR" altLang="en-US" dirty="0"/>
              <a:t>호출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72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B49279-6561-4A62-8BDD-8183DD017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299" y="499348"/>
            <a:ext cx="10236200" cy="63401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//인덱스 변수 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bulletIndex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enemyBulletIndex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particleIndex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//터지는 효과를 위한 인덱스 변수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maxParticles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maxEnemies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//최대 적 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currentFrame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maxLives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life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binding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binding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Player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//플레이어 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shooting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oneShot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//적을 움직이기 위한 애니메이션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requestAnimationFrame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requestAnimationFrame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webkitRequestAnimationFrame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생성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for루프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0 ~ 6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maxEnemies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++)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enemiesAlive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++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//적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생성후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적 수 1 증가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//첫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시작시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2초간 무적 모드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//루프 함수 실행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28581-2BD5-4CD5-9C71-0324DED3BEC0}"/>
              </a:ext>
            </a:extLst>
          </p:cNvPr>
          <p:cNvSpPr txBox="1"/>
          <p:nvPr/>
        </p:nvSpPr>
        <p:spPr>
          <a:xfrm>
            <a:off x="232688" y="13001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0311-124B-4363-AD97-478B8B5AEBAE}"/>
              </a:ext>
            </a:extLst>
          </p:cNvPr>
          <p:cNvSpPr txBox="1"/>
          <p:nvPr/>
        </p:nvSpPr>
        <p:spPr>
          <a:xfrm>
            <a:off x="1470778" y="22965"/>
            <a:ext cx="7913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Init – </a:t>
            </a:r>
            <a:r>
              <a:rPr lang="ko-KR" altLang="en-US" sz="1600" dirty="0"/>
              <a:t>변수 선언 </a:t>
            </a:r>
            <a:r>
              <a:rPr lang="en-US" altLang="ko-KR" sz="1600" dirty="0"/>
              <a:t>&amp; loop</a:t>
            </a:r>
            <a:r>
              <a:rPr lang="ko-KR" altLang="en-US" sz="1600" dirty="0"/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11070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493083" y="186789"/>
            <a:ext cx="326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Binding &amp; Clicked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0EC3FD-70F3-4893-BD30-3C12BD2EC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40" y="911015"/>
            <a:ext cx="9448800" cy="55707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binding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key설정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함수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keydown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buttonDown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keypress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keyPressed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addEventListener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마우스 클릭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했을때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일시 정지/해제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clicked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(!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 정지가 아니라면 일시정지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isGameOver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//게임이 끝났다면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처음부터 시작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unPause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//일시정지 해제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//게임 재시작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Game.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invincibleMode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//1초 무적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9F215-7D1C-4DBA-B660-BE6DE7B88C64}"/>
              </a:ext>
            </a:extLst>
          </p:cNvPr>
          <p:cNvSpPr txBox="1"/>
          <p:nvPr/>
        </p:nvSpPr>
        <p:spPr>
          <a:xfrm>
            <a:off x="386080" y="20978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1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9D69"/>
      </a:accent1>
      <a:accent2>
        <a:srgbClr val="C2B48D"/>
      </a:accent2>
      <a:accent3>
        <a:srgbClr val="FFCC00"/>
      </a:accent3>
      <a:accent4>
        <a:srgbClr val="30C5EF"/>
      </a:accent4>
      <a:accent5>
        <a:srgbClr val="386584"/>
      </a:accent5>
      <a:accent6>
        <a:srgbClr val="E7657F"/>
      </a:accent6>
      <a:hlink>
        <a:srgbClr val="262626"/>
      </a:hlink>
      <a:folHlink>
        <a:srgbClr val="262626"/>
      </a:folHlink>
    </a:clrScheme>
    <a:fontScheme name="돋움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497</Words>
  <Application>Microsoft Office PowerPoint</Application>
  <PresentationFormat>와이드스크린</PresentationFormat>
  <Paragraphs>168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D2Coding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이준</cp:lastModifiedBy>
  <cp:revision>48</cp:revision>
  <dcterms:created xsi:type="dcterms:W3CDTF">2019-10-02T10:22:57Z</dcterms:created>
  <dcterms:modified xsi:type="dcterms:W3CDTF">2019-10-20T02:26:21Z</dcterms:modified>
</cp:coreProperties>
</file>